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964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BURNET RD / ADAMS AVE
Intersection ID: 5157168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964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BURNET RD / ADAMS AVE
Intersection ID: 5157168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BURNET RD / ADAMS AVE
Intersection ID: 5157168
Cardinal Direction: 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964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BURNET RD / ADAMS AVE
Intersection ID: 5157168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